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9" r:id="rId4"/>
    <p:sldId id="282" r:id="rId5"/>
    <p:sldId id="28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80" r:id="rId21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3"/>
      <p:bold r:id="rId24"/>
      <p:italic r:id="rId25"/>
      <p:boldItalic r:id="rId26"/>
    </p:embeddedFont>
    <p:embeddedFont>
      <p:font typeface="Raleway" panose="020B0503030101060003" pitchFamily="34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528"/>
    <p:restoredTop sz="93447"/>
  </p:normalViewPr>
  <p:slideViewPr>
    <p:cSldViewPr snapToGrid="0" snapToObjects="1">
      <p:cViewPr varScale="1">
        <p:scale>
          <a:sx n="55" d="100"/>
          <a:sy n="55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c987573f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c987573f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c987573f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c987573f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c987573f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c987573f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c987573f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c987573f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987573f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c987573f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c987573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c987573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c987573f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c987573f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c987573f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c987573f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c987573f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c987573f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c987573f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c987573f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45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c987573f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c987573f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73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c987573f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c987573f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c987573f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c987573f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c987573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c987573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987573f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987573f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jk@cb.l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</a:t>
            </a:r>
            <a:r>
              <a:rPr lang="en"/>
              <a:t>Learning Workshop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Jatin</a:t>
            </a:r>
            <a:r>
              <a:rPr lang="en" sz="2400" dirty="0"/>
              <a:t> </a:t>
            </a:r>
            <a:r>
              <a:rPr lang="en" sz="2400" dirty="0" err="1"/>
              <a:t>Katyal</a:t>
            </a:r>
            <a:r>
              <a:rPr lang="en" sz="2400" dirty="0"/>
              <a:t> | Coding Blocks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 idx="4294967295"/>
          </p:nvPr>
        </p:nvSpPr>
        <p:spPr>
          <a:xfrm>
            <a:off x="535775" y="3919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Health &amp; Medicine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Blood Cells Detection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500" y="1952800"/>
            <a:ext cx="45720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 idx="4294967295"/>
          </p:nvPr>
        </p:nvSpPr>
        <p:spPr>
          <a:xfrm>
            <a:off x="535775" y="3919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Input  - ?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Output - ?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50" y="1159950"/>
            <a:ext cx="4905000" cy="36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 idx="4294967295"/>
          </p:nvPr>
        </p:nvSpPr>
        <p:spPr>
          <a:xfrm>
            <a:off x="535775" y="3919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Landmark Detection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Snapchat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4294967295"/>
          </p:nvPr>
        </p:nvSpPr>
        <p:spPr>
          <a:xfrm>
            <a:off x="535775" y="1209975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350" y="1464775"/>
            <a:ext cx="3213975" cy="32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 idx="4294967295"/>
          </p:nvPr>
        </p:nvSpPr>
        <p:spPr>
          <a:xfrm>
            <a:off x="535775" y="391950"/>
            <a:ext cx="6799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Why it is challenging?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 idx="4294967295"/>
          </p:nvPr>
        </p:nvSpPr>
        <p:spPr>
          <a:xfrm>
            <a:off x="535775" y="1209975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500" y="1394725"/>
            <a:ext cx="3213975" cy="32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025" y="1573350"/>
            <a:ext cx="3106225" cy="251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 idx="4294967295"/>
          </p:nvPr>
        </p:nvSpPr>
        <p:spPr>
          <a:xfrm>
            <a:off x="535775" y="3919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Neural Art Transfer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PRISMA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100" y="1886125"/>
            <a:ext cx="7222676" cy="30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 idx="4294967295"/>
          </p:nvPr>
        </p:nvSpPr>
        <p:spPr>
          <a:xfrm>
            <a:off x="535775" y="3919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Machine Learning is everywhere!</a:t>
            </a:r>
            <a:endParaRPr sz="2400"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4294967295"/>
          </p:nvPr>
        </p:nvSpPr>
        <p:spPr>
          <a:xfrm>
            <a:off x="535775" y="1209975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Email Filtering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Amazon Recommendations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Search Engines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Fraud Detection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Generating Art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Story Generation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Disease Diagnosis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375" y="152400"/>
            <a:ext cx="3106224" cy="465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 idx="4294967295"/>
          </p:nvPr>
        </p:nvSpPr>
        <p:spPr>
          <a:xfrm>
            <a:off x="535775" y="3919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Machine Learning is everywhere!</a:t>
            </a:r>
            <a:endParaRPr sz="2400"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4294967295"/>
          </p:nvPr>
        </p:nvSpPr>
        <p:spPr>
          <a:xfrm>
            <a:off x="535775" y="1209975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Computer Vision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Autonomous Systems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Videos Surveillance for Crimes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Smart Cameras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Natural Language Processing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Personal Assistants like Google Allo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Text Generation/Autocomplete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Smart Speakers like Google Home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550" y="1885650"/>
            <a:ext cx="3549100" cy="19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going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build?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Language Generator!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0"/>
              <a:t>(Using Markov Chains)</a:t>
            </a:r>
            <a:endParaRPr sz="2400" b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b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400" b="0"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25" y="2267175"/>
            <a:ext cx="4142750" cy="23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450" y="1611625"/>
            <a:ext cx="2806200" cy="30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Text Generation</a:t>
            </a:r>
            <a:endParaRPr sz="30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 sz="1800">
                <a:solidFill>
                  <a:srgbClr val="000000"/>
                </a:solidFill>
              </a:rPr>
              <a:t>Markov Chains which is a probablistic concept.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50" y="1345900"/>
            <a:ext cx="4358599" cy="24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Welcome!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aleway"/>
                <a:ea typeface="Raleway"/>
                <a:cs typeface="Raleway"/>
                <a:sym typeface="Raleway"/>
              </a:rPr>
              <a:t>Agenda for today!</a:t>
            </a:r>
            <a:r>
              <a:rPr lang="en" sz="12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Basics of ML</a:t>
            </a:r>
            <a:br>
              <a:rPr lang="en" sz="1400" dirty="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 dirty="0">
                <a:latin typeface="Raleway"/>
                <a:sym typeface="Raleway"/>
              </a:rPr>
              <a:t>Understand the basics of Machine Learning.</a:t>
            </a:r>
            <a:endParaRPr sz="1400" dirty="0">
              <a:latin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Text Generation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dirty="0">
                <a:latin typeface="Raleway"/>
                <a:ea typeface="Raleway"/>
                <a:cs typeface="Raleway"/>
                <a:sym typeface="Raleway"/>
              </a:rPr>
              <a:t>         Predict text using Markov Chains.</a:t>
            </a:r>
            <a:endParaRPr sz="14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231" name="Google Shape;231;p37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Code Link: </a:t>
            </a:r>
            <a:r>
              <a:rPr lang="en" sz="2400" b="1" dirty="0" err="1"/>
              <a:t>cblk</a:t>
            </a:r>
            <a:r>
              <a:rPr lang="en" sz="2400" b="1" dirty="0"/>
              <a:t>/</a:t>
            </a:r>
            <a:r>
              <a:rPr lang="en" sz="2400" b="1" dirty="0" err="1"/>
              <a:t>maitml</a:t>
            </a:r>
            <a:endParaRPr lang="en"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Contact: </a:t>
            </a:r>
            <a:r>
              <a:rPr lang="en" sz="2400" b="1" dirty="0" err="1"/>
              <a:t>Jatin</a:t>
            </a:r>
            <a:r>
              <a:rPr lang="en" sz="2400" b="1" dirty="0"/>
              <a:t> </a:t>
            </a:r>
            <a:r>
              <a:rPr lang="en" sz="2400" b="1" dirty="0" err="1"/>
              <a:t>Katyal</a:t>
            </a:r>
            <a:r>
              <a:rPr lang="en" sz="2400" b="1" dirty="0"/>
              <a:t> – </a:t>
            </a:r>
            <a:r>
              <a:rPr lang="en" sz="2400" b="1" dirty="0">
                <a:hlinkClick r:id="rId3"/>
              </a:rPr>
              <a:t>jk@cb.lk</a:t>
            </a:r>
            <a:endParaRPr lang="en"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err="1"/>
              <a:t>Github</a:t>
            </a:r>
            <a:r>
              <a:rPr lang="en" sz="2400" b="1" dirty="0"/>
              <a:t>: jatinkatyal13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Machine Learning</a:t>
            </a: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Providing machines ability to learn &amp; improve from experience! 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200" y="1248125"/>
            <a:ext cx="3106225" cy="3087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Machine Learning</a:t>
            </a: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Providing machines ability to learn &amp; improve from experience! 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200" y="1248125"/>
            <a:ext cx="3106225" cy="3087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45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How they learn?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B4FA5-D2B7-E546-A465-B0EA071EF591}"/>
              </a:ext>
            </a:extLst>
          </p:cNvPr>
          <p:cNvSpPr txBox="1"/>
          <p:nvPr/>
        </p:nvSpPr>
        <p:spPr>
          <a:xfrm>
            <a:off x="2286000" y="1679357"/>
            <a:ext cx="4572000" cy="226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Supervised Learning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Unsupervised Learning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0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496624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But how?</a:t>
            </a:r>
            <a:endParaRPr sz="2400"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 idx="4294967295"/>
          </p:nvPr>
        </p:nvSpPr>
        <p:spPr>
          <a:xfrm>
            <a:off x="535775" y="13300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Machine learn some functions that map input X to some desired output Y. 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675" y="2181475"/>
            <a:ext cx="5784151" cy="28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607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Student Marks Prediction</a:t>
            </a:r>
            <a:endParaRPr sz="2400"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4294967295"/>
          </p:nvPr>
        </p:nvSpPr>
        <p:spPr>
          <a:xfrm>
            <a:off x="535775" y="1330050"/>
            <a:ext cx="6649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You are given some input like 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#assignment submitted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#  hours of study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# marks in the previous semester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. MARKS = ASSIGNMENTS*2 + 8*HOURSSTUDY + MARKS IN THE PREV  / C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.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0">
                <a:latin typeface="Lato"/>
                <a:ea typeface="Lato"/>
                <a:cs typeface="Lato"/>
                <a:sym typeface="Lato"/>
              </a:rPr>
              <a:t>This list of inputs in Machine Learning are called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features</a:t>
            </a:r>
            <a:r>
              <a:rPr lang="en" sz="1800" b="0">
                <a:latin typeface="Lato"/>
                <a:ea typeface="Lato"/>
                <a:cs typeface="Lato"/>
                <a:sym typeface="Lato"/>
              </a:rPr>
              <a:t>.</a:t>
            </a: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 idx="4294967295"/>
          </p:nvPr>
        </p:nvSpPr>
        <p:spPr>
          <a:xfrm>
            <a:off x="535775" y="3919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Autonomous Vehicles | Self Driven Cars</a:t>
            </a:r>
            <a:endParaRPr sz="2400"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4294967295"/>
          </p:nvPr>
        </p:nvSpPr>
        <p:spPr>
          <a:xfrm>
            <a:off x="535775" y="1209975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250" y="17580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 idx="4294967295"/>
          </p:nvPr>
        </p:nvSpPr>
        <p:spPr>
          <a:xfrm>
            <a:off x="535775" y="3919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Input - ?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Output - 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4294967295"/>
          </p:nvPr>
        </p:nvSpPr>
        <p:spPr>
          <a:xfrm>
            <a:off x="535775" y="1209975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400" y="20482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253</Words>
  <Application>Microsoft Macintosh PowerPoint</Application>
  <PresentationFormat>On-screen Show (16:9)</PresentationFormat>
  <Paragraphs>101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Raleway</vt:lpstr>
      <vt:lpstr>Lato</vt:lpstr>
      <vt:lpstr>Arial</vt:lpstr>
      <vt:lpstr>Swiss</vt:lpstr>
      <vt:lpstr>Machine Learning Workshop</vt:lpstr>
      <vt:lpstr>PowerPoint Presentation</vt:lpstr>
      <vt:lpstr>Machine Learning</vt:lpstr>
      <vt:lpstr>Machine Learning</vt:lpstr>
      <vt:lpstr>How they learn?</vt:lpstr>
      <vt:lpstr>But how?</vt:lpstr>
      <vt:lpstr>Student Marks Prediction</vt:lpstr>
      <vt:lpstr>Autonomous Vehicles | Self Driven Cars</vt:lpstr>
      <vt:lpstr>Input - ? Output - ?</vt:lpstr>
      <vt:lpstr>Health &amp; Medicine Blood Cells Detection</vt:lpstr>
      <vt:lpstr>Input  - ? Output - ?</vt:lpstr>
      <vt:lpstr>Landmark Detection Snapchat</vt:lpstr>
      <vt:lpstr>Why it is challenging?</vt:lpstr>
      <vt:lpstr>Neural Art Transfer PRISMA</vt:lpstr>
      <vt:lpstr>Machine Learning is everywhere!</vt:lpstr>
      <vt:lpstr>Machine Learning is everywhere!</vt:lpstr>
      <vt:lpstr>What we are going to build? </vt:lpstr>
      <vt:lpstr>Language Generator!  (Using Markov Chains)  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AI Workshop</dc:title>
  <cp:lastModifiedBy>Sakshi Malhotra</cp:lastModifiedBy>
  <cp:revision>12</cp:revision>
  <dcterms:modified xsi:type="dcterms:W3CDTF">2019-03-28T11:34:43Z</dcterms:modified>
</cp:coreProperties>
</file>